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0"/>
  </p:notesMasterIdLst>
  <p:sldIdLst>
    <p:sldId id="1857" r:id="rId5"/>
    <p:sldId id="1893" r:id="rId6"/>
    <p:sldId id="2076138508" r:id="rId7"/>
    <p:sldId id="2076138509" r:id="rId8"/>
    <p:sldId id="1879" r:id="rId9"/>
    <p:sldId id="1895" r:id="rId10"/>
    <p:sldId id="2076138505" r:id="rId11"/>
    <p:sldId id="2076138501" r:id="rId12"/>
    <p:sldId id="1885" r:id="rId13"/>
    <p:sldId id="2076138504" r:id="rId14"/>
    <p:sldId id="2076138510" r:id="rId15"/>
    <p:sldId id="2076138502" r:id="rId16"/>
    <p:sldId id="1897" r:id="rId17"/>
    <p:sldId id="1892" r:id="rId18"/>
    <p:sldId id="153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1893"/>
            <p14:sldId id="2076138508"/>
            <p14:sldId id="2076138509"/>
            <p14:sldId id="1879"/>
            <p14:sldId id="1895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4138" autoAdjust="0"/>
  </p:normalViewPr>
  <p:slideViewPr>
    <p:cSldViewPr snapToGrid="0">
      <p:cViewPr varScale="1">
        <p:scale>
          <a:sx n="82" d="100"/>
          <a:sy n="82" d="100"/>
        </p:scale>
        <p:origin x="16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4/26/2022 12:26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4/26/2022 12:26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review instruction manual 00 for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exploration</a:t>
            </a:r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4/26/2022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52.w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s://flow.microsoft.com/en-us/blog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w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owerAppsiOS" TargetMode="External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ake.powerapps.com/" TargetMode="External"/><Relationship Id="rId5" Type="http://schemas.openxmlformats.org/officeDocument/2006/relationships/image" Target="../media/image38.wmf"/><Relationship Id="rId10" Type="http://schemas.openxmlformats.org/officeDocument/2006/relationships/image" Target="../media/image40.png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andro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aka.ms/pp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February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AE83E9F-669C-4394-8D5F-491D779F6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4855745"/>
            <a:ext cx="33020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017141" cy="901629"/>
            <a:chOff x="7363808" y="97077"/>
            <a:chExt cx="4017141" cy="901629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881452" cy="818743"/>
              <a:chOff x="9649389" y="138519"/>
              <a:chExt cx="881452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881452" cy="725273"/>
                <a:chOff x="9649389" y="185254"/>
                <a:chExt cx="881452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CB377E8-CAE5-46EF-A513-694F28E55118}"/>
                </a:ext>
              </a:extLst>
            </p:cNvPr>
            <p:cNvGrpSpPr/>
            <p:nvPr/>
          </p:nvGrpSpPr>
          <p:grpSpPr>
            <a:xfrm>
              <a:off x="11064379" y="352673"/>
              <a:ext cx="316570" cy="390433"/>
              <a:chOff x="9753584" y="2983720"/>
              <a:chExt cx="722084" cy="89056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E309DE1-0F8B-4765-A5B9-56B14A6ACFFA}"/>
                  </a:ext>
                </a:extLst>
              </p:cNvPr>
              <p:cNvSpPr/>
              <p:nvPr/>
            </p:nvSpPr>
            <p:spPr>
              <a:xfrm>
                <a:off x="9753584" y="3152202"/>
                <a:ext cx="722084" cy="722082"/>
              </a:xfrm>
              <a:custGeom>
                <a:avLst/>
                <a:gdLst>
                  <a:gd name="connsiteX0" fmla="*/ 75928 w 200025"/>
                  <a:gd name="connsiteY0" fmla="*/ 7348 h 200025"/>
                  <a:gd name="connsiteX1" fmla="*/ 7348 w 200025"/>
                  <a:gd name="connsiteY1" fmla="*/ 99741 h 200025"/>
                  <a:gd name="connsiteX2" fmla="*/ 103551 w 200025"/>
                  <a:gd name="connsiteY2" fmla="*/ 195943 h 200025"/>
                  <a:gd name="connsiteX3" fmla="*/ 199753 w 200025"/>
                  <a:gd name="connsiteY3" fmla="*/ 99741 h 200025"/>
                  <a:gd name="connsiteX4" fmla="*/ 131173 w 200025"/>
                  <a:gd name="connsiteY4" fmla="*/ 7348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00025">
                    <a:moveTo>
                      <a:pt x="75928" y="7348"/>
                    </a:moveTo>
                    <a:cubicBezTo>
                      <a:pt x="35923" y="18778"/>
                      <a:pt x="7348" y="55926"/>
                      <a:pt x="7348" y="99741"/>
                    </a:cubicBezTo>
                    <a:cubicBezTo>
                      <a:pt x="7348" y="153081"/>
                      <a:pt x="50211" y="195943"/>
                      <a:pt x="103551" y="195943"/>
                    </a:cubicBezTo>
                    <a:cubicBezTo>
                      <a:pt x="156891" y="195943"/>
                      <a:pt x="199753" y="153081"/>
                      <a:pt x="199753" y="99741"/>
                    </a:cubicBezTo>
                    <a:cubicBezTo>
                      <a:pt x="199753" y="55926"/>
                      <a:pt x="171178" y="19731"/>
                      <a:pt x="131173" y="7348"/>
                    </a:cubicBezTo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CCD373D-6C0C-4B37-9C82-8CD177424D52}"/>
                  </a:ext>
                </a:extLst>
              </p:cNvPr>
              <p:cNvSpPr/>
              <p:nvPr/>
            </p:nvSpPr>
            <p:spPr>
              <a:xfrm>
                <a:off x="10100874" y="2983718"/>
                <a:ext cx="34385" cy="550158"/>
              </a:xfrm>
              <a:custGeom>
                <a:avLst/>
                <a:gdLst>
                  <a:gd name="connsiteX0" fmla="*/ 7348 w 9525"/>
                  <a:gd name="connsiteY0" fmla="*/ 145461 h 152400"/>
                  <a:gd name="connsiteX1" fmla="*/ 7348 w 9525"/>
                  <a:gd name="connsiteY1" fmla="*/ 7348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52400">
                    <a:moveTo>
                      <a:pt x="7348" y="145461"/>
                    </a:moveTo>
                    <a:lnTo>
                      <a:pt x="7348" y="7348"/>
                    </a:lnTo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D8C616-F93E-403A-A55C-7FD38275EE38}"/>
                </a:ext>
              </a:extLst>
            </p:cNvPr>
            <p:cNvSpPr/>
            <p:nvPr/>
          </p:nvSpPr>
          <p:spPr bwMode="auto">
            <a:xfrm rot="17738030">
              <a:off x="9634150" y="97076"/>
              <a:ext cx="901628" cy="90163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017141" cy="901628"/>
            <a:chOff x="7363808" y="97077"/>
            <a:chExt cx="4017141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881452" cy="818743"/>
              <a:chOff x="9649389" y="138519"/>
              <a:chExt cx="881452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881452" cy="725273"/>
                <a:chOff x="9649389" y="185254"/>
                <a:chExt cx="881452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22A1884-28F2-4F23-974E-5C32B355A890}"/>
                </a:ext>
              </a:extLst>
            </p:cNvPr>
            <p:cNvGrpSpPr/>
            <p:nvPr/>
          </p:nvGrpSpPr>
          <p:grpSpPr>
            <a:xfrm>
              <a:off x="11064379" y="352673"/>
              <a:ext cx="316570" cy="390434"/>
              <a:chOff x="9753584" y="2983718"/>
              <a:chExt cx="722084" cy="890566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C1BBDE-A23A-471D-9BBC-301CA3D49DA9}"/>
                  </a:ext>
                </a:extLst>
              </p:cNvPr>
              <p:cNvSpPr/>
              <p:nvPr/>
            </p:nvSpPr>
            <p:spPr>
              <a:xfrm>
                <a:off x="9753584" y="3152202"/>
                <a:ext cx="722084" cy="722082"/>
              </a:xfrm>
              <a:custGeom>
                <a:avLst/>
                <a:gdLst>
                  <a:gd name="connsiteX0" fmla="*/ 75928 w 200025"/>
                  <a:gd name="connsiteY0" fmla="*/ 7348 h 200025"/>
                  <a:gd name="connsiteX1" fmla="*/ 7348 w 200025"/>
                  <a:gd name="connsiteY1" fmla="*/ 99741 h 200025"/>
                  <a:gd name="connsiteX2" fmla="*/ 103551 w 200025"/>
                  <a:gd name="connsiteY2" fmla="*/ 195943 h 200025"/>
                  <a:gd name="connsiteX3" fmla="*/ 199753 w 200025"/>
                  <a:gd name="connsiteY3" fmla="*/ 99741 h 200025"/>
                  <a:gd name="connsiteX4" fmla="*/ 131173 w 200025"/>
                  <a:gd name="connsiteY4" fmla="*/ 7348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200025">
                    <a:moveTo>
                      <a:pt x="75928" y="7348"/>
                    </a:moveTo>
                    <a:cubicBezTo>
                      <a:pt x="35923" y="18778"/>
                      <a:pt x="7348" y="55926"/>
                      <a:pt x="7348" y="99741"/>
                    </a:cubicBezTo>
                    <a:cubicBezTo>
                      <a:pt x="7348" y="153081"/>
                      <a:pt x="50211" y="195943"/>
                      <a:pt x="103551" y="195943"/>
                    </a:cubicBezTo>
                    <a:cubicBezTo>
                      <a:pt x="156891" y="195943"/>
                      <a:pt x="199753" y="153081"/>
                      <a:pt x="199753" y="99741"/>
                    </a:cubicBezTo>
                    <a:cubicBezTo>
                      <a:pt x="199753" y="55926"/>
                      <a:pt x="171178" y="19731"/>
                      <a:pt x="131173" y="7348"/>
                    </a:cubicBezTo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4A0907-25E5-43DD-A744-EA73A08815C9}"/>
                  </a:ext>
                </a:extLst>
              </p:cNvPr>
              <p:cNvSpPr/>
              <p:nvPr/>
            </p:nvSpPr>
            <p:spPr>
              <a:xfrm>
                <a:off x="10100874" y="2983718"/>
                <a:ext cx="34385" cy="550158"/>
              </a:xfrm>
              <a:custGeom>
                <a:avLst/>
                <a:gdLst>
                  <a:gd name="connsiteX0" fmla="*/ 7348 w 9525"/>
                  <a:gd name="connsiteY0" fmla="*/ 145461 h 152400"/>
                  <a:gd name="connsiteX1" fmla="*/ 7348 w 9525"/>
                  <a:gd name="connsiteY1" fmla="*/ 7348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52400">
                    <a:moveTo>
                      <a:pt x="7348" y="145461"/>
                    </a:moveTo>
                    <a:lnTo>
                      <a:pt x="7348" y="7348"/>
                    </a:lnTo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4704222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https://flow.microsoft.com/en-us/blog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Imagine an organization where every three years employees go through a hardware refresh 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a device ordering app webpage">
            <a:extLst>
              <a:ext uri="{FF2B5EF4-FFF2-40B4-BE49-F238E27FC236}">
                <a16:creationId xmlns:a16="http://schemas.microsoft.com/office/drawing/2014/main" id="{8F73C2C7-9D24-4719-9477-A322AB18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255174" y="3670300"/>
            <a:ext cx="3681651" cy="2255270"/>
            <a:chOff x="4255174" y="3670300"/>
            <a:chExt cx="3681651" cy="2255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15A3F-32A2-4D02-8E77-C5A539E5C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47844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screenshot of a device ordering app webpage">
              <a:extLst>
                <a:ext uri="{FF2B5EF4-FFF2-40B4-BE49-F238E27FC236}">
                  <a16:creationId xmlns:a16="http://schemas.microsoft.com/office/drawing/2014/main" id="{6195BE91-3EF9-40AD-B3A0-6441E80B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9190" y="3765785"/>
              <a:ext cx="3499407" cy="195698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585F3-B613-4724-929F-51152CEE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55174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242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Dataverse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 descr="A screenshot of a device ordering app webpage">
              <a:extLst>
                <a:ext uri="{FF2B5EF4-FFF2-40B4-BE49-F238E27FC236}">
                  <a16:creationId xmlns:a16="http://schemas.microsoft.com/office/drawing/2014/main" id="{A26F4130-EE5A-4FF4-9B9F-422B26EB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43" y="2383160"/>
              <a:ext cx="3535903" cy="1983099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5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2464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3 modules with a lab doc for each: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02-Microsoft Dataverse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3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Dataverse usage requires a Power Apps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pic>
        <p:nvPicPr>
          <p:cNvPr id="5" name="Picture 4" descr="screen capture of the available subscription plans for building Power Apps.">
            <a:extLst>
              <a:ext uri="{FF2B5EF4-FFF2-40B4-BE49-F238E27FC236}">
                <a16:creationId xmlns:a16="http://schemas.microsoft.com/office/drawing/2014/main" id="{B334C6CE-6CD0-4699-AAB5-A69B2EC42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1391" y="1378050"/>
            <a:ext cx="3341267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7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4145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Dataverse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/>
              </a:rPr>
              <a:t>http://aka.ms/ppac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2119811" y="2442308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32455" y="2554952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3735352" y="3168953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894" y="2946654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2607519" y="3075057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4963852" y="2442308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6496" y="2554952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6579393" y="3168953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443" y="2983230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5281325" y="3075057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7807894" y="2442308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20538" y="2554952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239" y="3023616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7997494" y="3121224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89334" y="89517"/>
            <a:ext cx="2712764" cy="921594"/>
            <a:chOff x="8519010" y="77112"/>
            <a:chExt cx="2712764" cy="9215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881452" cy="818743"/>
              <a:chOff x="9649389" y="138519"/>
              <a:chExt cx="881452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881452" cy="725273"/>
                <a:chOff x="9649389" y="185254"/>
                <a:chExt cx="881452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00F7D6-6D7C-4FCA-A4E8-CADB598D0BF1}"/>
                </a:ext>
              </a:extLst>
            </p:cNvPr>
            <p:cNvSpPr/>
            <p:nvPr/>
          </p:nvSpPr>
          <p:spPr>
            <a:xfrm>
              <a:off x="11216699" y="352671"/>
              <a:ext cx="15075" cy="241195"/>
            </a:xfrm>
            <a:custGeom>
              <a:avLst/>
              <a:gdLst>
                <a:gd name="connsiteX0" fmla="*/ 7348 w 9525"/>
                <a:gd name="connsiteY0" fmla="*/ 145461 h 152400"/>
                <a:gd name="connsiteX1" fmla="*/ 7348 w 9525"/>
                <a:gd name="connsiteY1" fmla="*/ 734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52400">
                  <a:moveTo>
                    <a:pt x="7348" y="145461"/>
                  </a:moveTo>
                  <a:lnTo>
                    <a:pt x="7348" y="7348"/>
                  </a:lnTo>
                </a:path>
              </a:pathLst>
            </a:custGeom>
            <a:noFill/>
            <a:ln w="12700" cap="sq">
              <a:solidFill>
                <a:schemeClr val="bg1">
                  <a:lumMod val="75000"/>
                  <a:alpha val="2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6A982B-719F-415F-B05E-5CC3D7FBA510}"/>
                </a:ext>
              </a:extLst>
            </p:cNvPr>
            <p:cNvSpPr/>
            <p:nvPr/>
          </p:nvSpPr>
          <p:spPr bwMode="auto">
            <a:xfrm rot="17738030">
              <a:off x="9627800" y="97076"/>
              <a:ext cx="901628" cy="901631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  <ds:schemaRef ds:uri="b2855774-7864-472c-b53f-a1c9f38f1d59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228A2E0-1F35-4B69-A37D-CB591BF12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855774-7864-472c-b53f-a1c9f38f1d59"/>
    <ds:schemaRef ds:uri="efef0bc2-39c0-4cbc-8b06-a8fa4d6f3c4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1010</Words>
  <Application>Microsoft Office PowerPoint</Application>
  <PresentationFormat>Widescreen</PresentationFormat>
  <Paragraphs>140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Dataverse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Scott Frappier</cp:lastModifiedBy>
  <cp:revision>79</cp:revision>
  <dcterms:created xsi:type="dcterms:W3CDTF">2020-02-26T19:44:54Z</dcterms:created>
  <dcterms:modified xsi:type="dcterms:W3CDTF">2022-04-26T17:27:24Z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